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12/24/2018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12/24/2018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12/24/2018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12/24/2018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12/24/2018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12/24/2018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12/24/2018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12/24/2018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12/24/2018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12/24/2018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12/24/2018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12/24/2018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59D6D2-7FFC-42F5-8F1E-086DFF4264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Presentación de prueba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14561E-534B-4EAD-AD54-F3E10F7FD0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1888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tras en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TM03090434[[fn=Madera]]</Template>
  <TotalTime>0</TotalTime>
  <Words>3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Rockwell</vt:lpstr>
      <vt:lpstr>Rockwell Condensed</vt:lpstr>
      <vt:lpstr>Wingdings</vt:lpstr>
      <vt:lpstr>Letras en madera</vt:lpstr>
      <vt:lpstr>Presentación de prueba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prueba</dc:title>
  <dc:creator>Isaac Velazquez Moreno</dc:creator>
  <cp:lastModifiedBy>Isaac Velazquez Moreno</cp:lastModifiedBy>
  <cp:revision>1</cp:revision>
  <dcterms:created xsi:type="dcterms:W3CDTF">2018-12-24T07:41:14Z</dcterms:created>
  <dcterms:modified xsi:type="dcterms:W3CDTF">2018-12-24T07:41:41Z</dcterms:modified>
</cp:coreProperties>
</file>