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57" r:id="rId3"/>
    <p:sldId id="261" r:id="rId4"/>
    <p:sldId id="262" r:id="rId5"/>
    <p:sldId id="258" r:id="rId6"/>
    <p:sldId id="263" r:id="rId7"/>
    <p:sldId id="259" r:id="rId8"/>
    <p:sldId id="264" r:id="rId9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2E279-DE37-45E5-80FE-B1B0E8C56323}" type="datetimeFigureOut">
              <a:rPr lang="es-ES" smtClean="0"/>
              <a:t>13/08/2019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6BFA3-5898-47ED-84F6-9215A6B2C4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8440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2DD11-D76D-4DCD-98CA-5433197CA3CA}" type="datetimeFigureOut">
              <a:rPr lang="es-ES" smtClean="0"/>
              <a:t>13/08/2019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8AD0-6F09-428B-BFDC-059D9B1C1C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2127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2DD11-D76D-4DCD-98CA-5433197CA3CA}" type="datetimeFigureOut">
              <a:rPr lang="es-ES" smtClean="0"/>
              <a:t>13/08/2019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8AD0-6F09-428B-BFDC-059D9B1C1C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387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2DD11-D76D-4DCD-98CA-5433197CA3CA}" type="datetimeFigureOut">
              <a:rPr lang="es-ES" smtClean="0"/>
              <a:t>13/08/2019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8AD0-6F09-428B-BFDC-059D9B1C1C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466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2DD11-D76D-4DCD-98CA-5433197CA3CA}" type="datetimeFigureOut">
              <a:rPr lang="es-ES" smtClean="0"/>
              <a:t>13/08/2019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8AD0-6F09-428B-BFDC-059D9B1C1C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13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2DD11-D76D-4DCD-98CA-5433197CA3CA}" type="datetimeFigureOut">
              <a:rPr lang="es-ES" smtClean="0"/>
              <a:t>13/08/2019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8AD0-6F09-428B-BFDC-059D9B1C1C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58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2DD11-D76D-4DCD-98CA-5433197CA3CA}" type="datetimeFigureOut">
              <a:rPr lang="es-ES" smtClean="0"/>
              <a:t>13/08/2019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8AD0-6F09-428B-BFDC-059D9B1C1C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593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2DD11-D76D-4DCD-98CA-5433197CA3CA}" type="datetimeFigureOut">
              <a:rPr lang="es-ES" smtClean="0"/>
              <a:t>13/08/2019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8AD0-6F09-428B-BFDC-059D9B1C1C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0184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2DD11-D76D-4DCD-98CA-5433197CA3CA}" type="datetimeFigureOut">
              <a:rPr lang="es-ES" smtClean="0"/>
              <a:t>13/08/2019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8AD0-6F09-428B-BFDC-059D9B1C1C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4409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2DD11-D76D-4DCD-98CA-5433197CA3CA}" type="datetimeFigureOut">
              <a:rPr lang="es-ES" smtClean="0"/>
              <a:t>13/08/2019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8AD0-6F09-428B-BFDC-059D9B1C1C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79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2DD11-D76D-4DCD-98CA-5433197CA3CA}" type="datetimeFigureOut">
              <a:rPr lang="es-ES" smtClean="0"/>
              <a:t>13/08/2019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8AD0-6F09-428B-BFDC-059D9B1C1C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887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2DD11-D76D-4DCD-98CA-5433197CA3CA}" type="datetimeFigureOut">
              <a:rPr lang="es-ES" smtClean="0"/>
              <a:t>13/08/2019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8AD0-6F09-428B-BFDC-059D9B1C1C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5343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2DD11-D76D-4DCD-98CA-5433197CA3CA}" type="datetimeFigureOut">
              <a:rPr lang="es-ES" smtClean="0"/>
              <a:t>13/08/2019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A8AD0-6F09-428B-BFDC-059D9B1C1C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1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72836" y="1066800"/>
            <a:ext cx="747106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Presentación</a:t>
            </a:r>
          </a:p>
          <a:p>
            <a:pPr algn="ctr"/>
            <a:r>
              <a:rPr lang="es-ES" sz="8800" b="1" dirty="0" smtClean="0"/>
              <a:t>FUCVAM</a:t>
            </a:r>
            <a:endParaRPr lang="es-ES" sz="88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1672936" y="3753467"/>
            <a:ext cx="5870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PSH</a:t>
            </a:r>
          </a:p>
          <a:p>
            <a:pPr algn="ctr"/>
            <a:r>
              <a:rPr lang="es-ES" sz="3200" b="1" dirty="0" smtClean="0"/>
              <a:t>México, Agosto de 2019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346679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>
            <a:spLocks noChangeAspect="1"/>
          </p:cNvSpPr>
          <p:nvPr/>
        </p:nvSpPr>
        <p:spPr>
          <a:xfrm>
            <a:off x="2422619" y="2374899"/>
            <a:ext cx="4560001" cy="34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748143" y="583312"/>
            <a:ext cx="7751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800" b="1" dirty="0" smtClean="0"/>
              <a:t>¿Cómo </a:t>
            </a:r>
            <a:r>
              <a:rPr lang="es-UY" sz="2800" b="1" dirty="0"/>
              <a:t>han incorporado los gobiernos </a:t>
            </a:r>
            <a:r>
              <a:rPr lang="es-UY" sz="2800" b="1" dirty="0" smtClean="0"/>
              <a:t>locales?</a:t>
            </a:r>
            <a:endParaRPr lang="es-ES" sz="28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610174" y="1382367"/>
            <a:ext cx="8027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400" dirty="0"/>
              <a:t>Uruguay cuenta desde 1968 con la </a:t>
            </a:r>
            <a:r>
              <a:rPr lang="es-UY" sz="2400" dirty="0" smtClean="0"/>
              <a:t>Ley </a:t>
            </a:r>
            <a:r>
              <a:rPr lang="es-UY" sz="2400" dirty="0"/>
              <a:t>de </a:t>
            </a:r>
            <a:r>
              <a:rPr lang="es-UY" sz="2400" dirty="0" smtClean="0"/>
              <a:t>Vivienda </a:t>
            </a:r>
            <a:r>
              <a:rPr lang="es-UY" sz="2400" dirty="0"/>
              <a:t>que incorporó al Cooperativismo de vivienda y otras modalidades</a:t>
            </a:r>
            <a:r>
              <a:rPr lang="es-UY" sz="2400" dirty="0" smtClean="0"/>
              <a:t>.</a:t>
            </a:r>
            <a:endParaRPr lang="es-ES" sz="2400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86" y="2433900"/>
            <a:ext cx="4402666" cy="330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8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37571" y="547479"/>
            <a:ext cx="81476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400" dirty="0" smtClean="0"/>
              <a:t>Existen </a:t>
            </a:r>
            <a:r>
              <a:rPr lang="es-UY" sz="2400" dirty="0"/>
              <a:t>variados instrumentos políticos (cartera de tierras, financiación, legalidad para varios programas de PSH).</a:t>
            </a:r>
            <a:endParaRPr lang="es-ES" sz="2400" dirty="0"/>
          </a:p>
          <a:p>
            <a:pPr algn="ctr"/>
            <a:r>
              <a:rPr lang="es-UY" sz="2400" dirty="0"/>
              <a:t>Los avances y retrocesos tienen que ver con la voluntad política de distintos gobiernos</a:t>
            </a:r>
            <a:r>
              <a:rPr lang="es-UY" sz="2400" dirty="0" smtClean="0"/>
              <a:t>.</a:t>
            </a:r>
          </a:p>
        </p:txBody>
      </p:sp>
      <p:sp>
        <p:nvSpPr>
          <p:cNvPr id="3" name="Rectángulo 2"/>
          <p:cNvSpPr>
            <a:spLocks noChangeAspect="1"/>
          </p:cNvSpPr>
          <p:nvPr/>
        </p:nvSpPr>
        <p:spPr>
          <a:xfrm>
            <a:off x="2422619" y="2374899"/>
            <a:ext cx="4560001" cy="34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19" y="2434299"/>
            <a:ext cx="4401600" cy="33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0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31271" y="801479"/>
            <a:ext cx="7751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400" dirty="0" smtClean="0"/>
              <a:t>Los </a:t>
            </a:r>
            <a:r>
              <a:rPr lang="es-UY" sz="2400" dirty="0"/>
              <a:t>avances tienen que ver con la movilización de las </a:t>
            </a:r>
            <a:r>
              <a:rPr lang="es-UY" sz="2400" dirty="0" smtClean="0"/>
              <a:t>organizaciones </a:t>
            </a:r>
            <a:r>
              <a:rPr lang="es-UY" sz="2400" dirty="0"/>
              <a:t>populares del campo de la vivienda.</a:t>
            </a:r>
            <a:endParaRPr lang="es-ES" sz="2400" dirty="0"/>
          </a:p>
        </p:txBody>
      </p:sp>
      <p:sp>
        <p:nvSpPr>
          <p:cNvPr id="3" name="Rectángulo 2"/>
          <p:cNvSpPr>
            <a:spLocks noChangeAspect="1"/>
          </p:cNvSpPr>
          <p:nvPr/>
        </p:nvSpPr>
        <p:spPr>
          <a:xfrm>
            <a:off x="2146300" y="1955799"/>
            <a:ext cx="5112000" cy="3516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470" y="2053299"/>
            <a:ext cx="4946298" cy="33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8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48144" y="578352"/>
            <a:ext cx="7751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800" b="1" dirty="0" smtClean="0"/>
              <a:t>¿Cuáles </a:t>
            </a:r>
            <a:r>
              <a:rPr lang="es-UY" sz="2800" b="1" dirty="0"/>
              <a:t>son las estrategias más </a:t>
            </a:r>
            <a:r>
              <a:rPr lang="es-UY" sz="2800" b="1" dirty="0" smtClean="0"/>
              <a:t>contundentes?</a:t>
            </a:r>
            <a:endParaRPr lang="es-ES" sz="2800" dirty="0"/>
          </a:p>
        </p:txBody>
      </p:sp>
      <p:sp>
        <p:nvSpPr>
          <p:cNvPr id="3" name="CuadroTexto 2"/>
          <p:cNvSpPr txBox="1"/>
          <p:nvPr/>
        </p:nvSpPr>
        <p:spPr>
          <a:xfrm>
            <a:off x="748144" y="1506681"/>
            <a:ext cx="77516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UY" sz="2400" dirty="0"/>
              <a:t>Fortalecimiento de la </a:t>
            </a:r>
            <a:r>
              <a:rPr lang="es-UY" sz="2400" dirty="0" smtClean="0"/>
              <a:t>organización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UY" sz="2400" dirty="0"/>
              <a:t>Capacidad de </a:t>
            </a:r>
            <a:r>
              <a:rPr lang="es-UY" sz="2400" dirty="0" smtClean="0"/>
              <a:t>propuesta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UY" sz="2400" dirty="0"/>
              <a:t>Política de </a:t>
            </a:r>
            <a:r>
              <a:rPr lang="es-UY" sz="2400" dirty="0" smtClean="0"/>
              <a:t>comunicaciones</a:t>
            </a:r>
          </a:p>
        </p:txBody>
      </p:sp>
      <p:sp>
        <p:nvSpPr>
          <p:cNvPr id="13" name="Rectángulo 12"/>
          <p:cNvSpPr>
            <a:spLocks noChangeAspect="1"/>
          </p:cNvSpPr>
          <p:nvPr/>
        </p:nvSpPr>
        <p:spPr>
          <a:xfrm>
            <a:off x="4688840" y="3119916"/>
            <a:ext cx="4066000" cy="2755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440" y="3196116"/>
            <a:ext cx="3958200" cy="2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4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10044" y="3551381"/>
            <a:ext cx="77516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UY" sz="2400" dirty="0" smtClean="0"/>
              <a:t>Política </a:t>
            </a:r>
            <a:r>
              <a:rPr lang="es-UY" sz="2400" dirty="0"/>
              <a:t>de </a:t>
            </a:r>
            <a:r>
              <a:rPr lang="es-UY" sz="2400" dirty="0" smtClean="0"/>
              <a:t>alianzas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UY" sz="2400" dirty="0"/>
              <a:t>Independencia </a:t>
            </a:r>
            <a:r>
              <a:rPr lang="es-UY" sz="2400" dirty="0" smtClean="0"/>
              <a:t>política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UY" sz="2400" dirty="0"/>
              <a:t>Planes de incidencia política y </a:t>
            </a:r>
            <a:r>
              <a:rPr lang="es-UY" sz="2400" dirty="0" smtClean="0"/>
              <a:t>movilizaciones</a:t>
            </a:r>
            <a:endParaRPr lang="es-ES" sz="2400" dirty="0"/>
          </a:p>
        </p:txBody>
      </p:sp>
      <p:sp>
        <p:nvSpPr>
          <p:cNvPr id="3" name="Rectángulo 2"/>
          <p:cNvSpPr>
            <a:spLocks noChangeAspect="1"/>
          </p:cNvSpPr>
          <p:nvPr/>
        </p:nvSpPr>
        <p:spPr>
          <a:xfrm>
            <a:off x="4688840" y="859001"/>
            <a:ext cx="4066000" cy="2755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554" y="914084"/>
            <a:ext cx="3955946" cy="263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2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48144" y="516935"/>
            <a:ext cx="7751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800" b="1" dirty="0" smtClean="0"/>
              <a:t>¿En </a:t>
            </a:r>
            <a:r>
              <a:rPr lang="es-UY" sz="2800" b="1" dirty="0"/>
              <a:t>tu país se garantiza el acceso al </a:t>
            </a:r>
            <a:r>
              <a:rPr lang="es-UY" sz="2800" b="1" dirty="0" smtClean="0"/>
              <a:t>suelo?</a:t>
            </a:r>
            <a:endParaRPr lang="es-ES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748144" y="1558635"/>
            <a:ext cx="7751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dirty="0"/>
              <a:t>Historia de lucha de FUCVAM desde sus inicios hasta nuestros días</a:t>
            </a:r>
            <a:r>
              <a:rPr lang="es-UY" sz="2400" dirty="0" smtClean="0"/>
              <a:t>.</a:t>
            </a:r>
          </a:p>
        </p:txBody>
      </p:sp>
      <p:sp>
        <p:nvSpPr>
          <p:cNvPr id="9" name="Rectángulo 8"/>
          <p:cNvSpPr>
            <a:spLocks noChangeAspect="1"/>
          </p:cNvSpPr>
          <p:nvPr/>
        </p:nvSpPr>
        <p:spPr>
          <a:xfrm>
            <a:off x="3974306" y="2929416"/>
            <a:ext cx="4780534" cy="2755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0" y="3009230"/>
            <a:ext cx="4651486" cy="261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7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46544" y="580735"/>
            <a:ext cx="77516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dirty="0" smtClean="0"/>
              <a:t>El </a:t>
            </a:r>
            <a:r>
              <a:rPr lang="es-UY" sz="2400" dirty="0"/>
              <a:t>instrumento a conquistar fue la Cartera de Tierras.</a:t>
            </a:r>
            <a:endParaRPr lang="es-ES" sz="2400" dirty="0"/>
          </a:p>
          <a:p>
            <a:r>
              <a:rPr lang="es-UY" sz="2400" dirty="0"/>
              <a:t>Hoy se cuenta con Cartera de Tierras Ministerial y de las Intendencias</a:t>
            </a:r>
            <a:r>
              <a:rPr lang="es-UY" sz="2400" dirty="0" smtClean="0"/>
              <a:t>.</a:t>
            </a:r>
          </a:p>
          <a:p>
            <a:endParaRPr lang="es-ES" sz="2400" dirty="0"/>
          </a:p>
          <a:p>
            <a:r>
              <a:rPr lang="es-UY" sz="2400" dirty="0"/>
              <a:t>Estamos en contra de cualquier posibilidad público-privado.</a:t>
            </a:r>
            <a:endParaRPr lang="es-ES" sz="2400" dirty="0"/>
          </a:p>
        </p:txBody>
      </p:sp>
      <p:sp>
        <p:nvSpPr>
          <p:cNvPr id="6" name="Rectángulo 5"/>
          <p:cNvSpPr>
            <a:spLocks noChangeAspect="1"/>
          </p:cNvSpPr>
          <p:nvPr/>
        </p:nvSpPr>
        <p:spPr>
          <a:xfrm>
            <a:off x="4274820" y="2929416"/>
            <a:ext cx="4480020" cy="2755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343" y="2998368"/>
            <a:ext cx="4362000" cy="26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6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</TotalTime>
  <Words>169</Words>
  <Application>Microsoft Office PowerPoint</Application>
  <PresentationFormat>Presentación en pantalla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Schenzer</dc:creator>
  <cp:lastModifiedBy>Laura Schenzer</cp:lastModifiedBy>
  <cp:revision>34</cp:revision>
  <cp:lastPrinted>2019-08-12T22:52:39Z</cp:lastPrinted>
  <dcterms:created xsi:type="dcterms:W3CDTF">2019-08-12T18:19:06Z</dcterms:created>
  <dcterms:modified xsi:type="dcterms:W3CDTF">2019-08-13T16:41:18Z</dcterms:modified>
</cp:coreProperties>
</file>