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67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955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2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9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031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30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97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562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6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759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3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4C11-D0C3-44B5-AD36-CAE52E9073E2}" type="datetimeFigureOut">
              <a:rPr lang="es-CO" smtClean="0"/>
              <a:t>05/10/2019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AD00-3724-4E3A-9461-3FB3E041AE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6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/>
          <p:cNvSpPr/>
          <p:nvPr/>
        </p:nvSpPr>
        <p:spPr>
          <a:xfrm>
            <a:off x="689113" y="424070"/>
            <a:ext cx="10827026" cy="6109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8" name="Cuadro de texto 2"/>
          <p:cNvSpPr txBox="1"/>
          <p:nvPr/>
        </p:nvSpPr>
        <p:spPr>
          <a:xfrm>
            <a:off x="1842052" y="633302"/>
            <a:ext cx="7350497" cy="3435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s-C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 MUNDIAL DEL HABITAT- POR UNA VIVIENDA DIGNA Y SEGURA 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6"/>
          <p:cNvSpPr txBox="1"/>
          <p:nvPr/>
        </p:nvSpPr>
        <p:spPr>
          <a:xfrm>
            <a:off x="6692348" y="1475826"/>
            <a:ext cx="4227443" cy="417691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dk1"/>
                </a:solidFill>
              </a:rPr>
              <a:t>La primavera es un asentamiento informal localizado </a:t>
            </a:r>
            <a:r>
              <a:rPr lang="es-CO" b="1" dirty="0" smtClean="0">
                <a:solidFill>
                  <a:schemeClr val="dk1"/>
                </a:solidFill>
              </a:rPr>
              <a:t>en </a:t>
            </a:r>
            <a:r>
              <a:rPr lang="es-CO" b="1" dirty="0">
                <a:solidFill>
                  <a:schemeClr val="dk1"/>
                </a:solidFill>
              </a:rPr>
              <a:t>zona de alto riesgo por factores </a:t>
            </a:r>
            <a:r>
              <a:rPr lang="es-CO" b="1" dirty="0">
                <a:solidFill>
                  <a:schemeClr val="dk1"/>
                </a:solidFill>
              </a:rPr>
              <a:t>ambientales</a:t>
            </a:r>
            <a:r>
              <a:rPr lang="es-CO" b="1" dirty="0">
                <a:solidFill>
                  <a:schemeClr val="dk1"/>
                </a:solidFill>
              </a:rPr>
              <a:t> </a:t>
            </a:r>
            <a:r>
              <a:rPr lang="es-CO" b="1" dirty="0">
                <a:solidFill>
                  <a:schemeClr val="dk1"/>
                </a:solidFill>
              </a:rPr>
              <a:t>y tecnológicos, </a:t>
            </a:r>
            <a:r>
              <a:rPr lang="es-CO" b="1" dirty="0">
                <a:solidFill>
                  <a:schemeClr val="dk1"/>
                </a:solidFill>
              </a:rPr>
              <a:t>donde </a:t>
            </a:r>
            <a:r>
              <a:rPr lang="es-CO" b="1" dirty="0" smtClean="0">
                <a:solidFill>
                  <a:schemeClr val="dk1"/>
                </a:solidFill>
              </a:rPr>
              <a:t>más </a:t>
            </a:r>
            <a:r>
              <a:rPr lang="es-CO" b="1" dirty="0">
                <a:solidFill>
                  <a:schemeClr val="dk1"/>
                </a:solidFill>
              </a:rPr>
              <a:t>o menos 800 personas </a:t>
            </a:r>
            <a:r>
              <a:rPr lang="es-CO" b="1" dirty="0" smtClean="0">
                <a:solidFill>
                  <a:schemeClr val="dk1"/>
                </a:solidFill>
              </a:rPr>
              <a:t>residen </a:t>
            </a:r>
            <a:r>
              <a:rPr lang="es-CO" b="1" dirty="0">
                <a:solidFill>
                  <a:schemeClr val="dk1"/>
                </a:solidFill>
              </a:rPr>
              <a:t>en 100 viviendas.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dk1"/>
                </a:solidFill>
              </a:rPr>
              <a:t>La Primavera se </a:t>
            </a:r>
            <a:r>
              <a:rPr lang="es-CO" b="1" dirty="0">
                <a:solidFill>
                  <a:schemeClr val="dk1"/>
                </a:solidFill>
              </a:rPr>
              <a:t>encuentra  sobre el margen del rio </a:t>
            </a:r>
            <a:r>
              <a:rPr lang="es-CO" b="1" dirty="0" err="1" smtClean="0">
                <a:solidFill>
                  <a:schemeClr val="dk1"/>
                </a:solidFill>
              </a:rPr>
              <a:t>Aburrá</a:t>
            </a:r>
            <a:r>
              <a:rPr lang="es-CO" b="1" dirty="0" smtClean="0">
                <a:solidFill>
                  <a:schemeClr val="dk1"/>
                </a:solidFill>
              </a:rPr>
              <a:t> en </a:t>
            </a:r>
            <a:r>
              <a:rPr lang="es-CO" b="1" dirty="0">
                <a:solidFill>
                  <a:schemeClr val="dk1"/>
                </a:solidFill>
              </a:rPr>
              <a:t>el municipio de </a:t>
            </a:r>
            <a:r>
              <a:rPr lang="es-CO" b="1" dirty="0">
                <a:solidFill>
                  <a:schemeClr val="dk1"/>
                </a:solidFill>
              </a:rPr>
              <a:t>Barbosa, </a:t>
            </a:r>
            <a:r>
              <a:rPr lang="es-CO" b="1" dirty="0" smtClean="0">
                <a:solidFill>
                  <a:schemeClr val="dk1"/>
                </a:solidFill>
              </a:rPr>
              <a:t>al </a:t>
            </a:r>
            <a:r>
              <a:rPr lang="es-CO" b="1" dirty="0">
                <a:solidFill>
                  <a:schemeClr val="dk1"/>
                </a:solidFill>
              </a:rPr>
              <a:t>norte de la ciudad de Medellín (</a:t>
            </a:r>
            <a:r>
              <a:rPr lang="es-CO" b="1" dirty="0" smtClean="0">
                <a:solidFill>
                  <a:schemeClr val="dk1"/>
                </a:solidFill>
              </a:rPr>
              <a:t>Colombia). La </a:t>
            </a:r>
            <a:r>
              <a:rPr lang="es-CO" b="1" dirty="0">
                <a:solidFill>
                  <a:schemeClr val="dk1"/>
                </a:solidFill>
              </a:rPr>
              <a:t>población llegó </a:t>
            </a:r>
            <a:r>
              <a:rPr lang="es-CO" b="1" dirty="0" smtClean="0">
                <a:solidFill>
                  <a:schemeClr val="dk1"/>
                </a:solidFill>
              </a:rPr>
              <a:t>allí huyendo </a:t>
            </a:r>
            <a:r>
              <a:rPr lang="es-CO" b="1" dirty="0">
                <a:solidFill>
                  <a:schemeClr val="dk1"/>
                </a:solidFill>
              </a:rPr>
              <a:t>de sus lugares de origen por </a:t>
            </a:r>
            <a:r>
              <a:rPr lang="es-CO" b="1" dirty="0">
                <a:solidFill>
                  <a:schemeClr val="dk1"/>
                </a:solidFill>
              </a:rPr>
              <a:t>la fuerza del </a:t>
            </a:r>
            <a:r>
              <a:rPr lang="es-CO" b="1" dirty="0">
                <a:solidFill>
                  <a:schemeClr val="dk1"/>
                </a:solidFill>
              </a:rPr>
              <a:t>conflicto armado en Colombia, </a:t>
            </a:r>
            <a:r>
              <a:rPr lang="es-CO" b="1" dirty="0" smtClean="0">
                <a:solidFill>
                  <a:schemeClr val="dk1"/>
                </a:solidFill>
              </a:rPr>
              <a:t>pero </a:t>
            </a:r>
            <a:r>
              <a:rPr lang="es-CO" b="1" dirty="0">
                <a:solidFill>
                  <a:schemeClr val="dk1"/>
                </a:solidFill>
              </a:rPr>
              <a:t>no encontraron un lugar seguro,  ni vivienda ni condiciones </a:t>
            </a:r>
            <a:r>
              <a:rPr lang="es-CO" b="1" dirty="0" smtClean="0">
                <a:solidFill>
                  <a:schemeClr val="dk1"/>
                </a:solidFill>
              </a:rPr>
              <a:t> </a:t>
            </a:r>
            <a:r>
              <a:rPr lang="es-CO" b="1" dirty="0">
                <a:solidFill>
                  <a:schemeClr val="dk1"/>
                </a:solidFill>
              </a:rPr>
              <a:t>de </a:t>
            </a:r>
            <a:r>
              <a:rPr lang="es-CO" b="1" dirty="0" smtClean="0">
                <a:solidFill>
                  <a:schemeClr val="dk1"/>
                </a:solidFill>
              </a:rPr>
              <a:t>vida digna. </a:t>
            </a:r>
            <a:endParaRPr lang="es-CO" b="1" dirty="0">
              <a:solidFill>
                <a:schemeClr val="dk1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b="1" dirty="0">
              <a:solidFill>
                <a:schemeClr val="dk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 de texto 4"/>
          <p:cNvSpPr txBox="1"/>
          <p:nvPr/>
        </p:nvSpPr>
        <p:spPr>
          <a:xfrm>
            <a:off x="3717131" y="6004572"/>
            <a:ext cx="5471160" cy="2559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ASENTAMIENTO LA PRIMAVERA- MUNICIPIO DE BARBOSA ANTIOQUIA -OCTUBRE 2019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: esquinas redondeadas 11"/>
          <p:cNvSpPr/>
          <p:nvPr/>
        </p:nvSpPr>
        <p:spPr>
          <a:xfrm>
            <a:off x="2234854" y="5999174"/>
            <a:ext cx="619125" cy="26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: esquinas redondeadas 12"/>
          <p:cNvSpPr/>
          <p:nvPr/>
        </p:nvSpPr>
        <p:spPr>
          <a:xfrm>
            <a:off x="9536803" y="5999174"/>
            <a:ext cx="619125" cy="26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logos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1402245"/>
            <a:ext cx="5582651" cy="432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911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superiores redondeadas 3"/>
          <p:cNvSpPr/>
          <p:nvPr/>
        </p:nvSpPr>
        <p:spPr>
          <a:xfrm>
            <a:off x="351181" y="128798"/>
            <a:ext cx="5665305" cy="3207027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/>
              <a:t>El asentamiento La Primavera se localiza sobre la zona de inundación del río </a:t>
            </a:r>
            <a:r>
              <a:rPr lang="es-CO" b="1" dirty="0" err="1"/>
              <a:t>Medelllín</a:t>
            </a:r>
            <a:r>
              <a:rPr lang="es-CO" b="1" dirty="0"/>
              <a:t> y en este momento se presentan riesgo </a:t>
            </a:r>
            <a:r>
              <a:rPr lang="es-CO" b="1" dirty="0" smtClean="0"/>
              <a:t>para las familias y sus viviendas por </a:t>
            </a:r>
            <a:r>
              <a:rPr lang="es-CO" b="1" dirty="0"/>
              <a:t>socavamiento del rio.  </a:t>
            </a:r>
          </a:p>
          <a:p>
            <a:pPr algn="just"/>
            <a:r>
              <a:rPr lang="es-CO" b="1" dirty="0"/>
              <a:t>Además se localizan sobre un gasoducto, un poliducto y bajo redes de energía de alta tensión.</a:t>
            </a:r>
            <a:endParaRPr lang="es-CO" b="1" dirty="0"/>
          </a:p>
        </p:txBody>
      </p:sp>
      <p:sp>
        <p:nvSpPr>
          <p:cNvPr id="6" name="Rectángulo: esquinas superiores redondeadas 5"/>
          <p:cNvSpPr/>
          <p:nvPr/>
        </p:nvSpPr>
        <p:spPr>
          <a:xfrm>
            <a:off x="6639339" y="422339"/>
            <a:ext cx="5035826" cy="2968488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s-CO" b="1" dirty="0"/>
              <a:t>Materiales de construcción de  las viviendas del asentamiento La </a:t>
            </a:r>
            <a:r>
              <a:rPr lang="es-CO" b="1" dirty="0" smtClean="0"/>
              <a:t>Primavera:</a:t>
            </a:r>
            <a:endParaRPr lang="es-CO" b="1" dirty="0"/>
          </a:p>
          <a:p>
            <a:r>
              <a:rPr lang="es-CO" b="1" dirty="0"/>
              <a:t> </a:t>
            </a:r>
          </a:p>
          <a:p>
            <a:pPr algn="just"/>
            <a:r>
              <a:rPr lang="es-CO" b="1" dirty="0"/>
              <a:t>Construida en ladrillo 45.2%, en madera con el 44,4%, el 10,3 % del resto de las viviendas están construidas en bareque y materiales varios. (datos del 2015)</a:t>
            </a:r>
          </a:p>
        </p:txBody>
      </p:sp>
      <p:sp>
        <p:nvSpPr>
          <p:cNvPr id="7" name="Rectángulo: esquinas superiores redondeadas 6"/>
          <p:cNvSpPr/>
          <p:nvPr/>
        </p:nvSpPr>
        <p:spPr>
          <a:xfrm>
            <a:off x="188841" y="3440900"/>
            <a:ext cx="5973420" cy="3191922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s-CO" b="1" dirty="0"/>
              <a:t>La Asociación de víctimas y desplazados Nuevo Amanecer Los Meandros, agrupa a la población y con el acompañamiento de Corporación Región  y apoyo de </a:t>
            </a:r>
            <a:r>
              <a:rPr lang="es-CO" b="1" dirty="0" err="1"/>
              <a:t>Misereor</a:t>
            </a:r>
            <a:r>
              <a:rPr lang="es-CO" b="1" dirty="0"/>
              <a:t>,  exigen su derecho a la ciudad, lo cual quiere decir un reasentamiento digno, con viviendas permanentes y seguras. </a:t>
            </a:r>
            <a:endParaRPr lang="es-CO" b="1" dirty="0"/>
          </a:p>
        </p:txBody>
      </p:sp>
      <p:sp>
        <p:nvSpPr>
          <p:cNvPr id="8" name="Rectángulo: esquinas superiores redondeadas 7"/>
          <p:cNvSpPr/>
          <p:nvPr/>
        </p:nvSpPr>
        <p:spPr>
          <a:xfrm>
            <a:off x="6539946" y="3637832"/>
            <a:ext cx="5035826" cy="2994990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El 9 de Octubre en la plaza principal del municipio de Barbosa los habitantes de  La Primavera estarán allí con la maqueta de su asentamiento para explicar a los habitantes y autoridades locales su realidad y su derecho a reasentamiento que garantice vivienda segura, digna y permanente.  </a:t>
            </a:r>
            <a:endParaRPr lang="es-CO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952" y="1178872"/>
            <a:ext cx="8102448" cy="54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8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270</Words>
  <Application>Microsoft Office PowerPoint</Application>
  <PresentationFormat>Personalizado</PresentationFormat>
  <Paragraphs>13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Jumbo</dc:creator>
  <cp:lastModifiedBy>Amparo</cp:lastModifiedBy>
  <cp:revision>53</cp:revision>
  <dcterms:created xsi:type="dcterms:W3CDTF">2019-09-27T16:57:36Z</dcterms:created>
  <dcterms:modified xsi:type="dcterms:W3CDTF">2019-10-05T22:05:22Z</dcterms:modified>
</cp:coreProperties>
</file>